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97" r:id="rId2"/>
    <p:sldId id="276" r:id="rId3"/>
    <p:sldId id="285" r:id="rId4"/>
    <p:sldId id="290" r:id="rId5"/>
    <p:sldId id="300" r:id="rId6"/>
    <p:sldId id="299" r:id="rId7"/>
    <p:sldId id="293" r:id="rId8"/>
    <p:sldId id="271" r:id="rId9"/>
    <p:sldId id="272" r:id="rId10"/>
    <p:sldId id="296" r:id="rId11"/>
    <p:sldId id="273" r:id="rId12"/>
    <p:sldId id="284" r:id="rId13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297"/>
            <p14:sldId id="276"/>
            <p14:sldId id="285"/>
            <p14:sldId id="290"/>
            <p14:sldId id="300"/>
            <p14:sldId id="299"/>
            <p14:sldId id="293"/>
          </p14:sldIdLst>
        </p14:section>
        <p14:section name="Untitled Section" id="{D57258EA-FEF7-4B32-A45A-656DA101D383}">
          <p14:sldIdLst>
            <p14:sldId id="271"/>
            <p14:sldId id="272"/>
            <p14:sldId id="296"/>
            <p14:sldId id="273"/>
            <p14:sldId id="284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9259"/>
    <a:srgbClr val="2CFE22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560" autoAdjust="0"/>
  </p:normalViewPr>
  <p:slideViewPr>
    <p:cSldViewPr>
      <p:cViewPr varScale="1">
        <p:scale>
          <a:sx n="107" d="100"/>
          <a:sy n="107" d="100"/>
        </p:scale>
        <p:origin x="-8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19/04/2022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19/04/2022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19/04/2022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19/04/2022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19/04/2022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19/04/2022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19/04/2022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19/04/2022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19/04/2022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19/04/2022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19/04/2022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19/04/2022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Administrator\Downloads\—Pngtree—vector orange flower pattern texture_177501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24" y="20022"/>
            <a:ext cx="9144000" cy="683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4375"/>
            <a:ext cx="9144000" cy="571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33400" y="914400"/>
            <a:ext cx="8077200" cy="1898743"/>
          </a:xfrm>
          <a:prstGeom prst="rect">
            <a:avLst/>
          </a:prstGeom>
        </p:spPr>
        <p:txBody>
          <a:bodyPr wrap="square">
            <a:prstTxWarp prst="textInflat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Ciel Soup of Justice" pitchFamily="2" charset="-93"/>
                <a:cs typeface="Times New Roman" pitchFamily="18" charset="0"/>
              </a:rPr>
              <a:t>CHỦ ĐỀ : ĐỒ CHƠI THÚ VỊ    </a:t>
            </a:r>
            <a:endParaRPr lang="vi-VN" sz="2400" b="1" dirty="0">
              <a:ln>
                <a:solidFill>
                  <a:srgbClr val="7030A0"/>
                </a:solidFill>
              </a:ln>
              <a:solidFill>
                <a:srgbClr val="FF0000"/>
              </a:solidFill>
              <a:effectLst>
                <a:glow rad="228600">
                  <a:srgbClr val="4BACC6">
                    <a:satMod val="175000"/>
                    <a:alpha val="40000"/>
                  </a:srgb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iCiel Soup of Justice" pitchFamily="2" charset="-93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2400" y="3124200"/>
            <a:ext cx="88392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cap="all" dirty="0" err="1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black">
                      <a:lumMod val="85000"/>
                      <a:lumOff val="15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Bài</a:t>
            </a:r>
            <a:r>
              <a:rPr lang="en-US" sz="4400" cap="all" dirty="0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black">
                      <a:lumMod val="85000"/>
                      <a:lumOff val="15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4400" cap="all" dirty="0" smtClean="0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black">
                      <a:lumMod val="85000"/>
                      <a:lumOff val="15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2 :  TẠO  HÌNH  RÔ - BỐT   </a:t>
            </a:r>
          </a:p>
          <a:p>
            <a:pPr algn="ctr"/>
            <a:r>
              <a:rPr lang="en-US" sz="4400" i="1" cap="all" dirty="0" smtClean="0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black">
                      <a:lumMod val="85000"/>
                      <a:lumOff val="15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(  </a:t>
            </a:r>
            <a:r>
              <a:rPr lang="en-US" sz="4400" i="1" cap="all" dirty="0" err="1" smtClean="0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black">
                      <a:lumMod val="85000"/>
                      <a:lumOff val="15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tiết</a:t>
            </a:r>
            <a:r>
              <a:rPr lang="en-US" sz="4400" i="1" cap="all" dirty="0" smtClean="0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black">
                      <a:lumMod val="85000"/>
                      <a:lumOff val="15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  1 + 2 )</a:t>
            </a:r>
            <a:endParaRPr lang="vi-VN" sz="4400" i="1" cap="all" dirty="0">
              <a:ln w="9000" cmpd="sng">
                <a:solidFill>
                  <a:prstClr val="black">
                    <a:lumMod val="95000"/>
                    <a:lumOff val="5000"/>
                  </a:prstClr>
                </a:solidFill>
                <a:prstDash val="solid"/>
              </a:ln>
              <a:solidFill>
                <a:srgbClr val="FFC000"/>
              </a:solidFill>
              <a:effectLst>
                <a:glow rad="101600">
                  <a:prstClr val="black">
                    <a:lumMod val="85000"/>
                    <a:lumOff val="15000"/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iCiel Pony" pitchFamily="2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50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788408" y="5630397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bốt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21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9" y="3352801"/>
            <a:ext cx="1662619" cy="2277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 descr="E:\GIAO AN\SGV lop 2\sgv chân trời sáng tạo lớp 2\hình minh họa giáo án\16\DGDGDS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981200"/>
            <a:ext cx="29466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838200" y="228600"/>
            <a:ext cx="7543800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5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5" name="Picture 7" descr="C:\Users\Administrator\Downloads\kisspng-television-show-flat-panel-display-television-set-retro-frame-material-library-vector-image-5ae091290e5515.020324561524666665058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84" y="762000"/>
            <a:ext cx="8701016" cy="5981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E:\GIAO AN\SGV lop 2\sgv chân trời sáng tạo lớp 2\hình minh họa giáo án\16\dsdvs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730" y="1660478"/>
            <a:ext cx="3653401" cy="3953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766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1536680"/>
            <a:ext cx="178766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Tổng</a:t>
            </a:r>
            <a:endParaRPr lang="en-US" sz="5400" dirty="0" smtClean="0">
              <a:solidFill>
                <a:schemeClr val="bg2">
                  <a:lumMod val="25000"/>
                </a:schemeClr>
              </a:solidFill>
              <a:latin typeface="iCiel Soup of Justice" pitchFamily="2" charset="-93"/>
            </a:endParaRPr>
          </a:p>
          <a:p>
            <a:r>
              <a:rPr lang="en-US" sz="5400" dirty="0" err="1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kết</a:t>
            </a:r>
            <a:r>
              <a:rPr lang="en-US" sz="5400" dirty="0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 </a:t>
            </a:r>
          </a:p>
          <a:p>
            <a:r>
              <a:rPr lang="en-US" sz="5400" dirty="0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BÀI</a:t>
            </a:r>
          </a:p>
          <a:p>
            <a:r>
              <a:rPr lang="en-US" sz="5400" dirty="0" err="1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học</a:t>
            </a:r>
            <a:r>
              <a:rPr lang="en-US" sz="5400" dirty="0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 </a:t>
            </a:r>
            <a:endParaRPr lang="vi-VN" sz="5400" dirty="0">
              <a:solidFill>
                <a:schemeClr val="bg2">
                  <a:lumMod val="25000"/>
                </a:schemeClr>
              </a:solidFill>
              <a:latin typeface="iCiel Soup of Justice" pitchFamily="2" charset="-9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457200"/>
            <a:ext cx="5943600" cy="543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67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220200" cy="80772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28600" y="76200"/>
            <a:ext cx="837440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iCiel Soup of Justice" pitchFamily="2" charset="-93"/>
              </a:rPr>
              <a:t>         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Chúc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quý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thầy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cô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gia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đình</a:t>
            </a:r>
            <a:endParaRPr lang="en-US" sz="3600" dirty="0" smtClean="0">
              <a:solidFill>
                <a:srgbClr val="FF0000"/>
              </a:solidFill>
              <a:latin typeface="iCiel Soup of Justice" pitchFamily="2" charset="-93"/>
            </a:endParaRPr>
          </a:p>
          <a:p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  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luôn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mạnh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khỏe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gia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đình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hạnh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phúc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</a:p>
          <a:p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chúc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các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bạn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HS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chăm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ngoan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học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giỏi</a:t>
            </a:r>
            <a:endParaRPr lang="en-US" sz="3600" dirty="0" smtClean="0">
              <a:solidFill>
                <a:srgbClr val="FF0000"/>
              </a:solidFill>
              <a:latin typeface="iCiel Soup of Justice" pitchFamily="2" charset="-93"/>
            </a:endParaRPr>
          </a:p>
          <a:p>
            <a:endParaRPr lang="vi-VN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91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73448" y="381000"/>
            <a:ext cx="4729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3" descr="E:\GIAO AN\SGV lop 2\sgv chân trời sáng tạo lớp 2\hình minh họa giáo án\9\H28fa441d17d44fbca70d6dec49594ddd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518" y="76200"/>
            <a:ext cx="6029806" cy="560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E:\GIAO AN\SGV lop 2\sgv chân trời sáng tạo lớp 2\hình minh họa giáo án\15\53066dee7b529e987e0b490a36f5c1e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01800">
            <a:off x="966613" y="976249"/>
            <a:ext cx="4323818" cy="4323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E:\GIAO AN\SGV lop 2\sgv chân trời sáng tạo lớp 2\hình minh họa giáo án\15\kjj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124200"/>
            <a:ext cx="1971407" cy="1699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E:\GIAO AN\SGV lop 2\sgv chân trời sáng tạo lớp 2\hình minh họa giáo án\15\4113a5a0434de76d01cb942973eec90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0"/>
            <a:ext cx="2831872" cy="2831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63131">
            <a:off x="2079750" y="2654966"/>
            <a:ext cx="2637607" cy="2637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GIAO AN\SGV lop 2\sgv chân trời sáng tạo lớp 2\hình minh họa giáo án\15\y-nghia-cua-chiec-cuc-ao-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038" y="3764527"/>
            <a:ext cx="4468812" cy="2272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GIAO AN\SGV lop 2\sgv chân trời sáng tạo lớp 2\hình minh họa giáo án\11\4_c3a3424b617b4b70bc564a51ca6072cd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973770"/>
            <a:ext cx="3482331" cy="2573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E:\GIAO AN\SGV lop 2\sgv chân trời sáng tạo lớp 2\hình minh họa giáo án\11\unnamed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47380">
            <a:off x="175411" y="4589898"/>
            <a:ext cx="2691666" cy="2180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E:\GIAO AN\SGV lop 2\sgv chân trời sáng tạo lớp 2\hình minh họa giáo án\9\keo_dan_giay_g-014_1dca550e9a904d68a6bce897244a7ee1_master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22">
            <a:off x="4499254" y="2712072"/>
            <a:ext cx="1952826" cy="1952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46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609600" y="234286"/>
            <a:ext cx="8001000" cy="830997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buNone/>
            </a:pP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bốt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)</a:t>
            </a:r>
            <a:endParaRPr lang="vi-VN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E:\GIAO AN\SGV lop 2\sgv chân trời sáng tạo lớp 2\hình minh họa giáo án\15\rgfbfbb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13" y="1295400"/>
            <a:ext cx="8019487" cy="541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/>
          <p:cNvSpPr/>
          <p:nvPr/>
        </p:nvSpPr>
        <p:spPr>
          <a:xfrm>
            <a:off x="1447800" y="2286000"/>
            <a:ext cx="580305" cy="511791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1</a:t>
            </a:r>
            <a:endParaRPr lang="vi-VN" sz="2000" b="1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876800" y="2218897"/>
            <a:ext cx="580305" cy="511791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2</a:t>
            </a:r>
            <a:endParaRPr lang="vi-VN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51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14400" y="228600"/>
            <a:ext cx="7086600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2: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endParaRPr lang="vi-VN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15738" y="833735"/>
            <a:ext cx="3054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Cách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tạo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hình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rô-bốt</a:t>
            </a:r>
            <a:endParaRPr lang="vi-VN" sz="2400" b="1" dirty="0"/>
          </a:p>
        </p:txBody>
      </p:sp>
      <p:pic>
        <p:nvPicPr>
          <p:cNvPr id="3" name="Picture 2" descr="E:\GIAO AN\SGV lop 2\sgv chân trời sáng tạo lớp 2\hình minh họa giáo án\15\fdgf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55" y="1314267"/>
            <a:ext cx="5637363" cy="1482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E:\GIAO AN\SGV lop 2\sgv chân trời sáng tạo lớp 2\hình minh họa giáo án\16\GND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590800"/>
            <a:ext cx="1987941" cy="4190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E:\GIAO AN\SGV lop 2\sgv chân trời sáng tạo lớp 2\hình minh họa giáo án\16\VBC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12956"/>
            <a:ext cx="3404779" cy="6206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914400" y="3161387"/>
            <a:ext cx="990600" cy="459432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Bước 1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262618" y="5410200"/>
            <a:ext cx="990600" cy="459432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Bước </a:t>
            </a:r>
            <a:r>
              <a:rPr lang="vi-VN" dirty="0" smtClean="0">
                <a:solidFill>
                  <a:schemeClr val="tx1"/>
                </a:solidFill>
              </a:rPr>
              <a:t>3 </a:t>
            </a:r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948636" y="5842358"/>
            <a:ext cx="990600" cy="459432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Bước </a:t>
            </a:r>
            <a:r>
              <a:rPr lang="vi-VN" dirty="0" smtClean="0">
                <a:solidFill>
                  <a:schemeClr val="tx1"/>
                </a:solidFill>
              </a:rPr>
              <a:t>2 </a:t>
            </a:r>
            <a:endParaRPr lang="vi-VN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43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14400" y="228600"/>
            <a:ext cx="7086600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2: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endParaRPr lang="vi-VN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0" y="990600"/>
            <a:ext cx="7315200" cy="546179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2" name="Picture 2" descr="E:\GIAO AN\SGV lop 2\sgv chân trời sáng tạo lớp 2\hình minh họa giáo án\15\0ccad18bbb16ff83d6b589347aedfb8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671" y="1219200"/>
            <a:ext cx="5603929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38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2154">
            <a:off x="5094965" y="-162835"/>
            <a:ext cx="1653915" cy="1653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495300" y="193867"/>
            <a:ext cx="5143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      </a:t>
            </a:r>
            <a:r>
              <a:rPr lang="en-US" sz="3600" dirty="0" err="1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Tham</a:t>
            </a:r>
            <a:r>
              <a:rPr lang="en-US" sz="3600" dirty="0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khảo</a:t>
            </a:r>
            <a:endParaRPr lang="en-US" sz="3600" dirty="0" smtClean="0">
              <a:solidFill>
                <a:srgbClr val="EEECE1">
                  <a:lumMod val="25000"/>
                </a:srgbClr>
              </a:solidFill>
              <a:latin typeface="iCiel Pony" pitchFamily="2" charset="-93"/>
              <a:cs typeface="Times New Roman" pitchFamily="18" charset="0"/>
            </a:endParaRPr>
          </a:p>
          <a:p>
            <a:r>
              <a:rPr lang="en-US" sz="3600" dirty="0" err="1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rô</a:t>
            </a:r>
            <a:r>
              <a:rPr lang="en-US" sz="3600" dirty="0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- </a:t>
            </a:r>
            <a:r>
              <a:rPr lang="en-US" sz="3600" dirty="0" err="1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bốt</a:t>
            </a:r>
            <a:r>
              <a:rPr lang="en-US" sz="3600" dirty="0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của</a:t>
            </a:r>
            <a:r>
              <a:rPr lang="en-US" sz="3600" dirty="0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các</a:t>
            </a:r>
            <a:r>
              <a:rPr lang="en-US" sz="3600" dirty="0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bạn</a:t>
            </a:r>
            <a:r>
              <a:rPr lang="en-US" sz="3600" dirty="0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  <a:endParaRPr lang="vi-VN" sz="3600" dirty="0">
              <a:solidFill>
                <a:srgbClr val="EEECE1">
                  <a:lumMod val="25000"/>
                </a:srgbClr>
              </a:solidFill>
              <a:latin typeface="iCiel Pony" pitchFamily="2" charset="-93"/>
              <a:cs typeface="Times New Roman" pitchFamily="18" charset="0"/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93867"/>
            <a:ext cx="2133600" cy="2320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E:\GIAO AN\SGV lop 2\sgv chân trời sáng tạo lớp 2\hình minh họa giáo án\15\0913a17619bb73eb6c43e85d68d18a4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38" y="1810816"/>
            <a:ext cx="3140462" cy="420898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E:\GIAO AN\SGV lop 2\sgv chân trời sáng tạo lớp 2\hình minh họa giáo án\15\e148ff3dfd53a29f8bf491f0a57f8d5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316" y="1981200"/>
            <a:ext cx="2462284" cy="44230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E:\GIAO AN\SGV lop 2\sgv chân trời sáng tạo lớp 2\hình minh họa giáo án\15\349326ff284febf417d8d8e7f743eeb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822" y="2819400"/>
            <a:ext cx="2177378" cy="32788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627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2154">
            <a:off x="5094965" y="-162835"/>
            <a:ext cx="1653915" cy="1653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520700" y="115669"/>
            <a:ext cx="54012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Các</a:t>
            </a:r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sản</a:t>
            </a:r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phẩm</a:t>
            </a:r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tham</a:t>
            </a:r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khảo</a:t>
            </a:r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 </a:t>
            </a:r>
            <a:endParaRPr lang="vi-VN" sz="3600" dirty="0">
              <a:solidFill>
                <a:schemeClr val="bg2">
                  <a:lumMod val="25000"/>
                </a:schemeClr>
              </a:solidFill>
              <a:latin typeface="iCiel Pony" pitchFamily="2" charset="-93"/>
              <a:cs typeface="Times New Roman" pitchFamily="18" charset="0"/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22467"/>
            <a:ext cx="2133600" cy="2320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SGV lop 2\sgv chân trời sáng tạo lớp 2\hình minh họa giáo án\15\e1a8a00fb969fe9442cafc5d4afc59a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383" y="1584925"/>
            <a:ext cx="2634018" cy="4572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GIAO AN\SGV lop 2\sgv chân trời sáng tạo lớp 2\hình minh họa giáo án\15\5ce93f9c467802538fc3f030475284f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37289"/>
            <a:ext cx="3068911" cy="506727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:\GIAO AN\SGV lop 2\sgv chân trời sáng tạo lớp 2\hình minh họa giáo án\15\8cd3e22cb6edfc078c2c5493af981f4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623" y="3352801"/>
            <a:ext cx="2182577" cy="31241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798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0" y="1066800"/>
            <a:ext cx="7620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0" y="1676400"/>
            <a:ext cx="69774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bốt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52600" y="314980"/>
            <a:ext cx="6172200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3: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endParaRPr lang="vi-VN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Administrator\Downloads\pngwing.com (6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40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22612" y="457200"/>
            <a:ext cx="6324600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 :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986" y="2590800"/>
            <a:ext cx="6629400" cy="39918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0" y="1219200"/>
            <a:ext cx="4896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- </a:t>
            </a:r>
            <a:r>
              <a:rPr lang="en-US" sz="2800" dirty="0" err="1" smtClean="0"/>
              <a:t>Trưng</a:t>
            </a:r>
            <a:r>
              <a:rPr lang="en-US" sz="2800" dirty="0" smtClean="0"/>
              <a:t> </a:t>
            </a:r>
            <a:r>
              <a:rPr lang="en-US" sz="2800" dirty="0" err="1" smtClean="0"/>
              <a:t>bày</a:t>
            </a:r>
            <a:r>
              <a:rPr lang="en-US" sz="2800" dirty="0" smtClean="0"/>
              <a:t> </a:t>
            </a:r>
            <a:r>
              <a:rPr lang="en-US" sz="2800" dirty="0" err="1" smtClean="0"/>
              <a:t>sản</a:t>
            </a:r>
            <a:r>
              <a:rPr lang="en-US" sz="2800" dirty="0" smtClean="0"/>
              <a:t> </a:t>
            </a:r>
            <a:r>
              <a:rPr lang="en-US" sz="2800" dirty="0" err="1" smtClean="0"/>
              <a:t>phẩm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chia </a:t>
            </a:r>
            <a:r>
              <a:rPr lang="en-US" sz="2800" dirty="0" err="1" smtClean="0"/>
              <a:t>sẻ</a:t>
            </a:r>
            <a:r>
              <a:rPr lang="en-US" sz="2800" dirty="0" smtClean="0"/>
              <a:t> 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245556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3625</TotalTime>
  <Words>175</Words>
  <Application>Microsoft Office PowerPoint</Application>
  <PresentationFormat>On-screen Show (4:3)</PresentationFormat>
  <Paragraphs>31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DUY</cp:lastModifiedBy>
  <cp:revision>238</cp:revision>
  <dcterms:created xsi:type="dcterms:W3CDTF">2020-08-13T08:18:23Z</dcterms:created>
  <dcterms:modified xsi:type="dcterms:W3CDTF">2022-04-19T03:31:21Z</dcterms:modified>
</cp:coreProperties>
</file>